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sldIdLst>
    <p:sldId id="256" r:id="rId2"/>
    <p:sldId id="273" r:id="rId3"/>
    <p:sldId id="260" r:id="rId4"/>
    <p:sldId id="274" r:id="rId5"/>
    <p:sldId id="262" r:id="rId6"/>
    <p:sldId id="275" r:id="rId7"/>
    <p:sldId id="264" r:id="rId8"/>
    <p:sldId id="276" r:id="rId9"/>
    <p:sldId id="266" r:id="rId10"/>
    <p:sldId id="277" r:id="rId11"/>
    <p:sldId id="26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1136-F300-40F7-A556-3D8EF3C77A1D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7D33-4250-469F-A492-A2B685749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2C8A-C986-4180-97E8-2B7291DED9E0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E89D-4B78-4C52-B6C5-B818A8EE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5D48-773B-4D20-B991-B544F4B5A1DB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FA18-6377-40B0-808B-D0A1D5C05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D281-43DF-4DBA-B8C6-5601F3D67D95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E5D3-499C-4F85-8FF8-1E21C60B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161C-E9AB-4F8F-B698-31FF2EBA06D8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876-45D8-4A31-8817-A9953C25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82F7-66AE-4016-A59F-092EE2F36B2A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8169-C972-4C38-9374-031BEEB41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A82A-3BB9-4738-A582-D435AFC10851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AF3A-41A6-4C49-AB21-89F7570A0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7533-E66A-45CB-9A6D-E450705BB435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4E65-3EB7-4D61-91BD-66EF5EBB9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9B9D-8EBE-40F4-9A72-B582DCFB7E57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653C-4EF0-4EEA-811C-D67EA9A2A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0011-1030-4FC2-9AD7-ADCA06B85AF7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21E4-3000-4AB8-9BAD-1B3F7EE6A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99F9-D13C-4DCE-8033-208A93A8AC2F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8A08-EE76-41C0-A7D1-D0EAE02B7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3C67-9E14-4D91-ADF5-01A4ECC54265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DFA9-D5D1-4870-8254-F552BA458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D3FCEFA-AB3C-4694-B849-9FC1CE6A8EBA}" type="datetime1">
              <a:rPr lang="en-US"/>
              <a:pPr>
                <a:defRPr/>
              </a:pPr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7D50339-A3F4-4FE9-B95F-307AB24D5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8" r:id="rId3"/>
    <p:sldLayoutId id="2147483775" r:id="rId4"/>
    <p:sldLayoutId id="2147483774" r:id="rId5"/>
    <p:sldLayoutId id="2147483779" r:id="rId6"/>
    <p:sldLayoutId id="2147483780" r:id="rId7"/>
    <p:sldLayoutId id="2147483781" r:id="rId8"/>
    <p:sldLayoutId id="2147483782" r:id="rId9"/>
    <p:sldLayoutId id="2147483773" r:id="rId10"/>
    <p:sldLayoutId id="2147483783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MS PGothic" pitchFamily="34" charset="-128"/>
          <a:cs typeface="MS PGothic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PGothic"/>
              </a:rPr>
              <a:t>KOWIN Eastern Region</a:t>
            </a:r>
            <a:br>
              <a:rPr lang="en-US" smtClean="0">
                <a:ea typeface="MS PGothic"/>
              </a:rPr>
            </a:br>
            <a:r>
              <a:rPr lang="en-US" sz="2300" b="1" smtClean="0">
                <a:ea typeface="MS PGothic"/>
              </a:rPr>
              <a:t>WASHINGTON D.C. CHAPTER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1800" b="1" smtClean="0">
                <a:latin typeface="Batang"/>
                <a:ea typeface="Batang"/>
                <a:cs typeface="Batang"/>
              </a:rPr>
              <a:t>President:  Myong Ho Nam, M.D.</a:t>
            </a:r>
            <a:endParaRPr lang="en-US" sz="1800" b="1" smtClean="0">
              <a:latin typeface="Batang"/>
              <a:ea typeface="Batang"/>
              <a:cs typeface="Batang"/>
            </a:endParaRPr>
          </a:p>
        </p:txBody>
      </p:sp>
      <p:pic>
        <p:nvPicPr>
          <p:cNvPr id="14339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endParaRPr lang="en-US" sz="2000" b="1" dirty="0" smtClean="0">
              <a:latin typeface="Gill Sans"/>
              <a:ea typeface="MS PGothic"/>
              <a:cs typeface="Gill Sans"/>
            </a:endParaRPr>
          </a:p>
          <a:p>
            <a:pPr eaLnBrk="1" hangingPunct="1"/>
            <a:r>
              <a:rPr lang="en-US" sz="2000" b="1" dirty="0" smtClean="0">
                <a:latin typeface="Gill Sans"/>
                <a:ea typeface="MS PGothic"/>
                <a:cs typeface="Gill Sans"/>
              </a:rPr>
              <a:t>KOWIN DC e-Newsletter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sz="20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Published 3 times a year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1</a:t>
            </a:r>
            <a:r>
              <a:rPr lang="en-US" altLang="ko-KR" sz="1500" baseline="30000" dirty="0" smtClean="0">
                <a:latin typeface="Gill Sans"/>
                <a:ea typeface="MS PGothic"/>
                <a:cs typeface="Gill Sans"/>
              </a:rPr>
              <a:t>st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volume: October, 2010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2</a:t>
            </a:r>
            <a:r>
              <a:rPr lang="en-US" altLang="ko-KR" sz="1500" baseline="30000" dirty="0" smtClean="0">
                <a:latin typeface="Gill Sans"/>
                <a:ea typeface="MS PGothic"/>
                <a:cs typeface="Gill Sans"/>
              </a:rPr>
              <a:t>nd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volume: 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February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, 2011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3</a:t>
            </a:r>
            <a:r>
              <a:rPr lang="en-US" altLang="ko-KR" sz="1500" baseline="30000" dirty="0" smtClean="0">
                <a:latin typeface="Gill Sans"/>
                <a:ea typeface="MS PGothic"/>
                <a:cs typeface="Gill Sans"/>
              </a:rPr>
              <a:t>rd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volume: October, 2011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ko-KR" sz="18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Both English and Korean versions are distributed to the KOWIN DC members, Friends of KOWIN DC, local organizations and other supporters.</a:t>
            </a:r>
            <a:endParaRPr lang="en-US" altLang="en-US" sz="1800" dirty="0" smtClean="0">
              <a:latin typeface="Gill Sans"/>
              <a:ea typeface="MS PGothic"/>
              <a:cs typeface="Gill Sans"/>
            </a:endParaRPr>
          </a:p>
        </p:txBody>
      </p:sp>
      <p:pic>
        <p:nvPicPr>
          <p:cNvPr id="23555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24578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KOWIN NEWSLETTER_FEB_VOL2_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38" y="1597025"/>
            <a:ext cx="36449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KOWIN NEWSLETTER_FEB_VOL2_K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388" y="1597025"/>
            <a:ext cx="36449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endParaRPr lang="en-US" altLang="ko-KR" dirty="0" smtClean="0">
              <a:latin typeface="Gill Sans"/>
              <a:ea typeface="MS PGothic"/>
              <a:cs typeface="Gill Sans"/>
            </a:endParaRPr>
          </a:p>
          <a:p>
            <a:pPr eaLnBrk="1" hangingPunct="1"/>
            <a:r>
              <a:rPr lang="en-US" altLang="ko-KR" dirty="0" smtClean="0">
                <a:latin typeface="Gill Sans"/>
                <a:ea typeface="MS PGothic"/>
                <a:cs typeface="Gill Sans"/>
              </a:rPr>
              <a:t>5</a:t>
            </a:r>
            <a:r>
              <a:rPr lang="en-US" altLang="ko-KR" baseline="30000" dirty="0" smtClean="0">
                <a:latin typeface="Gill Sans"/>
                <a:ea typeface="MS PGothic"/>
                <a:cs typeface="Gill Sans"/>
              </a:rPr>
              <a:t>th</a:t>
            </a:r>
            <a:r>
              <a:rPr lang="en-US" altLang="ko-KR" dirty="0" smtClean="0">
                <a:latin typeface="Gill Sans"/>
                <a:ea typeface="MS PGothic"/>
                <a:cs typeface="Gill Sans"/>
              </a:rPr>
              <a:t> KOWIN Eastern Regional Leadership Conference</a:t>
            </a:r>
            <a:endParaRPr lang="en-US" altLang="ko-KR" sz="18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en-US" altLang="ko-KR" sz="18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June 18, 2011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:</a:t>
            </a:r>
            <a:r>
              <a:rPr lang="ko-KR" altLang="en-US" sz="1800" dirty="0" smtClean="0">
                <a:latin typeface="Gill Sans"/>
                <a:ea typeface="MS PGothic"/>
                <a:cs typeface="Gill Sans"/>
              </a:rPr>
              <a:t>  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Chicago Union League Club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ko-KR" sz="18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KOWIN DC Chapter Participants (4)</a:t>
            </a:r>
          </a:p>
          <a:p>
            <a:pPr lvl="2" eaLnBrk="1" hangingPunct="1">
              <a:buFontTx/>
              <a:buChar char="-"/>
            </a:pPr>
            <a:r>
              <a:rPr lang="en-US" altLang="ko-KR" sz="1500" dirty="0" err="1" smtClean="0">
                <a:latin typeface="Gill Sans"/>
                <a:ea typeface="MS PGothic"/>
                <a:cs typeface="Gill Sans"/>
              </a:rPr>
              <a:t>Kwang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ko-KR" sz="1500" dirty="0" err="1" smtClean="0">
                <a:latin typeface="Gill Sans"/>
                <a:ea typeface="MS PGothic"/>
                <a:cs typeface="Gill Sans"/>
              </a:rPr>
              <a:t>Ja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Kim</a:t>
            </a:r>
          </a:p>
          <a:p>
            <a:pPr lvl="2" eaLnBrk="1" hangingPunct="1">
              <a:buFontTx/>
              <a:buChar char="-"/>
            </a:pPr>
            <a:r>
              <a:rPr lang="en-US" altLang="ko-KR" sz="1500" dirty="0" err="1" smtClean="0">
                <a:latin typeface="Gill Sans"/>
                <a:ea typeface="MS PGothic"/>
                <a:cs typeface="Gill Sans"/>
              </a:rPr>
              <a:t>Myong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Ho Nam</a:t>
            </a:r>
          </a:p>
          <a:p>
            <a:pPr lvl="2" eaLnBrk="1" hangingPunct="1">
              <a:buFontTx/>
              <a:buChar char="-"/>
            </a:pP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Sue </a:t>
            </a:r>
            <a:r>
              <a:rPr lang="en-US" altLang="ko-KR" sz="1500" dirty="0" err="1" smtClean="0">
                <a:latin typeface="Gill Sans"/>
                <a:ea typeface="MS PGothic"/>
                <a:cs typeface="Gill Sans"/>
              </a:rPr>
              <a:t>Vittas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-shin</a:t>
            </a:r>
          </a:p>
          <a:p>
            <a:pPr lvl="2" eaLnBrk="1" hangingPunct="1">
              <a:buFontTx/>
              <a:buChar char="-"/>
            </a:pPr>
            <a:r>
              <a:rPr lang="en-US" altLang="ko-KR" sz="1500" dirty="0" err="1" smtClean="0">
                <a:latin typeface="Gill Sans"/>
                <a:ea typeface="MS PGothic"/>
                <a:cs typeface="Gill Sans"/>
              </a:rPr>
              <a:t>Eun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ko-KR" sz="1500" dirty="0" err="1" smtClean="0">
                <a:latin typeface="Gill Sans"/>
                <a:ea typeface="MS PGothic"/>
                <a:cs typeface="Gill Sans"/>
              </a:rPr>
              <a:t>Ae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 Lee</a:t>
            </a:r>
          </a:p>
          <a:p>
            <a:pPr lvl="2" eaLnBrk="1" hangingPunct="1">
              <a:buFontTx/>
              <a:buNone/>
            </a:pPr>
            <a:endParaRPr lang="en-US" altLang="ko-KR" sz="16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KOWIN DC contributed $500.00</a:t>
            </a:r>
            <a:endParaRPr lang="en-US" sz="1800" dirty="0" smtClean="0">
              <a:latin typeface="Gill Sans"/>
              <a:ea typeface="MS PGothic"/>
              <a:cs typeface="Gill Sans"/>
            </a:endParaRPr>
          </a:p>
        </p:txBody>
      </p:sp>
      <p:pic>
        <p:nvPicPr>
          <p:cNvPr id="25603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26626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KOWIN EasternRe 1-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422525"/>
            <a:ext cx="40608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KOWIN EasternRe 2-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05063"/>
            <a:ext cx="41656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endParaRPr lang="ko-KR" altLang="en-US" dirty="0" smtClean="0">
              <a:latin typeface="Gill Sans"/>
              <a:ea typeface="MS PGothic"/>
              <a:cs typeface="Gill Sans"/>
            </a:endParaRPr>
          </a:p>
          <a:p>
            <a:pPr eaLnBrk="1" hangingPunct="1"/>
            <a:r>
              <a:rPr lang="en-US" altLang="ko-KR" sz="1900" b="1" dirty="0" smtClean="0">
                <a:latin typeface="Gill Sans"/>
                <a:ea typeface="MS PGothic"/>
                <a:cs typeface="Gill Sans"/>
              </a:rPr>
              <a:t>Dinner Reception for Minister of Gender Equality and Family by KOWIN Chicago Chapter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sz="20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July 20, 2011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:</a:t>
            </a:r>
            <a:r>
              <a:rPr lang="ko-KR" altLang="en-US" sz="1800" dirty="0" smtClean="0">
                <a:latin typeface="Gill Sans"/>
                <a:ea typeface="MS PGothic"/>
                <a:cs typeface="Gill Sans"/>
              </a:rPr>
              <a:t>  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Glen 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Club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, Chicago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ko-KR" sz="18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President </a:t>
            </a:r>
            <a:r>
              <a:rPr lang="en-US" altLang="ko-KR" sz="1800" dirty="0" err="1" smtClean="0">
                <a:latin typeface="Gill Sans"/>
                <a:ea typeface="MS PGothic"/>
                <a:cs typeface="Gill Sans"/>
              </a:rPr>
              <a:t>Myong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 Ho Nam attended representing DC Chapter.</a:t>
            </a:r>
          </a:p>
        </p:txBody>
      </p:sp>
      <p:pic>
        <p:nvPicPr>
          <p:cNvPr id="27651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28674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2495129762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1574800"/>
            <a:ext cx="698341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[Reports on September – December, 2010 Activities]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1800" dirty="0" smtClean="0">
                <a:latin typeface="Gill Sans"/>
                <a:ea typeface="MS PGothic"/>
                <a:cs typeface="Gill Sans"/>
              </a:rPr>
              <a:t>Program Title:  Next Generation Leadership Mentoring Seminar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, “Raising the Bar”</a:t>
            </a:r>
            <a:endParaRPr lang="en-US" sz="18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Char char="-"/>
            </a:pPr>
            <a:endParaRPr lang="en-US" alt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Char char="-"/>
            </a:pPr>
            <a:r>
              <a:rPr lang="en-US" altLang="en-US" sz="1400" b="1" dirty="0" smtClean="0">
                <a:latin typeface="Gill Sans"/>
                <a:ea typeface="MS PGothic"/>
                <a:cs typeface="Gill Sans"/>
              </a:rPr>
              <a:t>Purpose:  Identify and Nurture Creative and Competitive Young Korean-American Women Professionals to become next generation of global leaders</a:t>
            </a:r>
          </a:p>
          <a:p>
            <a:pPr eaLnBrk="1" hangingPunct="1">
              <a:buFontTx/>
              <a:buNone/>
            </a:pPr>
            <a:endParaRPr lang="en-US" altLang="en-US" sz="1400" b="1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Char char="-"/>
            </a:pPr>
            <a:r>
              <a:rPr lang="en-US" sz="1500" b="1" dirty="0" smtClean="0">
                <a:latin typeface="Gill Sans"/>
                <a:ea typeface="MS PGothic"/>
                <a:cs typeface="Gill Sans"/>
              </a:rPr>
              <a:t>Duration: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  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October 19, 2010</a:t>
            </a:r>
            <a:r>
              <a:rPr lang="en-US" altLang="ja-JP" sz="15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ja-JP" sz="1500" dirty="0" smtClean="0">
                <a:latin typeface="Gill Sans"/>
                <a:ea typeface="MS PGothic"/>
                <a:cs typeface="Gill Sans"/>
              </a:rPr>
              <a:t>– December 5,</a:t>
            </a:r>
            <a:r>
              <a:rPr lang="en-US" altLang="ja-JP" sz="1500" dirty="0" smtClean="0">
                <a:latin typeface="Gill Sans"/>
                <a:ea typeface="MS PGothic"/>
                <a:cs typeface="Gill Sans"/>
              </a:rPr>
              <a:t> 2010</a:t>
            </a:r>
            <a:endParaRPr lang="ko-KR" alt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None/>
            </a:pPr>
            <a:endParaRPr lang="en-US" altLang="ja-JP" sz="14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Char char="-"/>
            </a:pPr>
            <a:r>
              <a:rPr lang="en-US" sz="1500" b="1" dirty="0" smtClean="0">
                <a:latin typeface="Gill Sans"/>
                <a:ea typeface="MS PGothic"/>
                <a:cs typeface="Gill Sans"/>
              </a:rPr>
              <a:t>Key Elements:</a:t>
            </a:r>
          </a:p>
          <a:p>
            <a:pPr lvl="1" eaLnBrk="1" hangingPunct="1">
              <a:buFontTx/>
              <a:buChar char="-"/>
            </a:pPr>
            <a:r>
              <a:rPr lang="en-US" altLang="ja-JP" sz="1400" dirty="0" smtClean="0">
                <a:latin typeface="Gill Sans"/>
                <a:ea typeface="MS PGothic"/>
                <a:cs typeface="Gill Sans"/>
              </a:rPr>
              <a:t>November </a:t>
            </a:r>
            <a:r>
              <a:rPr lang="en-US" altLang="ja-JP" sz="1400" dirty="0" smtClean="0">
                <a:latin typeface="Gill Sans"/>
                <a:ea typeface="MS PGothic"/>
                <a:cs typeface="Gill Sans"/>
              </a:rPr>
              <a:t>21</a:t>
            </a:r>
            <a:r>
              <a:rPr lang="en-US" altLang="ja-JP" sz="1400" dirty="0" smtClean="0">
                <a:latin typeface="Gill Sans"/>
                <a:ea typeface="MS PGothic"/>
                <a:cs typeface="Gill Sans"/>
              </a:rPr>
              <a:t>, </a:t>
            </a:r>
            <a:r>
              <a:rPr lang="en-US" altLang="ja-JP" sz="1400" dirty="0" smtClean="0">
                <a:latin typeface="Gill Sans"/>
                <a:ea typeface="MS PGothic"/>
                <a:cs typeface="Gill Sans"/>
              </a:rPr>
              <a:t>2010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: Seminar 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was held at the Korean 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Ambassador's 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Residence Banquet Hall</a:t>
            </a: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130 participants including young professionals, KOWIN members including NY and Chicago, and other organizational women leaders.</a:t>
            </a:r>
            <a:endParaRPr lang="en-US" altLang="ja-JP" sz="14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Key note speaker:</a:t>
            </a:r>
            <a:r>
              <a:rPr lang="ko-KR" altLang="en-US" sz="1400" dirty="0" smtClean="0">
                <a:latin typeface="Gill Sans"/>
                <a:ea typeface="MS PGothic"/>
                <a:cs typeface="Gill Sans"/>
              </a:rPr>
              <a:t>  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Dr. Sue Terri - </a:t>
            </a:r>
            <a:r>
              <a:rPr lang="ko-KR" altLang="en-US" sz="14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Former Deputy assistant secretary for National Security Council</a:t>
            </a: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8 additional mentors (KOWIN and non-KOWIN members) participated representing government, healthcare, media, education, business, international organization, etc., and provided guidelines for successful career development and personal and family life 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balance</a:t>
            </a:r>
            <a:r>
              <a:rPr lang="en-US" altLang="ko-KR" sz="1400" dirty="0" smtClean="0">
                <a:latin typeface="Gill Sans"/>
                <a:ea typeface="MS PGothic"/>
                <a:cs typeface="Gill Sans"/>
              </a:rPr>
              <a:t>.</a:t>
            </a:r>
          </a:p>
        </p:txBody>
      </p:sp>
      <p:pic>
        <p:nvPicPr>
          <p:cNvPr id="15363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Seminar 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78075"/>
            <a:ext cx="431006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Seminar 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038" y="2378075"/>
            <a:ext cx="43084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ko-KR" altLang="en-US" sz="1500" dirty="0" smtClean="0">
                <a:latin typeface="Gill Sans"/>
                <a:ea typeface="MS PGothic"/>
                <a:cs typeface="Gill Sans"/>
              </a:rPr>
              <a:t>[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Reports on September – December, 2010 Activities</a:t>
            </a:r>
            <a:r>
              <a:rPr lang="ko-KR" altLang="en-US" sz="1500" dirty="0" smtClean="0">
                <a:latin typeface="Gill Sans"/>
                <a:ea typeface="MS PGothic"/>
                <a:cs typeface="Gill Sans"/>
              </a:rPr>
              <a:t>]</a:t>
            </a:r>
            <a:endParaRPr lang="en-US" altLang="ko-KR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ja-JP" sz="1800" dirty="0" smtClean="0">
                <a:latin typeface="Gill Sans"/>
                <a:ea typeface="MS PGothic"/>
                <a:cs typeface="Gill Sans"/>
              </a:rPr>
              <a:t>Program Title:  Year-End Party</a:t>
            </a:r>
            <a:r>
              <a:rPr lang="ko-KR" altLang="en-US" sz="1800" dirty="0" smtClean="0">
                <a:latin typeface="Gill Sans"/>
                <a:ea typeface="MS PGothic"/>
                <a:cs typeface="Gill Sans"/>
              </a:rPr>
              <a:t>, “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Celebrating Women’s Physical, Mental, Social &amp; Cultural Well-being</a:t>
            </a:r>
            <a:r>
              <a:rPr lang="en-US" altLang="ja-JP" sz="1800" dirty="0" smtClean="0">
                <a:latin typeface="Gill Sans"/>
                <a:ea typeface="MS PGothic"/>
                <a:cs typeface="Gill Sans"/>
              </a:rPr>
              <a:t>"</a:t>
            </a:r>
          </a:p>
          <a:p>
            <a:pPr eaLnBrk="1" hangingPunct="1">
              <a:buFont typeface="Wingdings 3" pitchFamily="18" charset="2"/>
              <a:buNone/>
            </a:pP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Char char="-"/>
            </a:pP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Purpose:</a:t>
            </a: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Tx/>
              <a:buChar char="-"/>
            </a:pPr>
            <a:r>
              <a:rPr lang="en-US" sz="1300" dirty="0" smtClean="0">
                <a:latin typeface="Gill Sans"/>
                <a:ea typeface="MS PGothic"/>
                <a:cs typeface="Gill Sans"/>
              </a:rPr>
              <a:t>Celebrating the achievement of 2010 and fundraising art show for 2011activities </a:t>
            </a:r>
          </a:p>
          <a:p>
            <a:pPr eaLnBrk="1" hangingPunct="1">
              <a:buFontTx/>
              <a:buChar char="-"/>
            </a:pP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Duration:  </a:t>
            </a: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December 28, 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2010</a:t>
            </a: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 – January 31, 201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1</a:t>
            </a: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None/>
            </a:pP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Tx/>
              <a:buChar char="-"/>
            </a:pP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Brief Description of Main Program Contents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: </a:t>
            </a:r>
          </a:p>
          <a:p>
            <a:pPr lvl="1" eaLnBrk="1" hangingPunct="1">
              <a:buFontTx/>
              <a:buChar char="-"/>
            </a:pPr>
            <a:r>
              <a:rPr lang="en-US" altLang="en-US" sz="1300" dirty="0" err="1" smtClean="0">
                <a:latin typeface="Gill Sans"/>
                <a:ea typeface="MS PGothic"/>
                <a:cs typeface="Gill Sans"/>
              </a:rPr>
              <a:t>Hongja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en-US" sz="1300" dirty="0" err="1" smtClean="0">
                <a:latin typeface="Gill Sans"/>
                <a:ea typeface="MS PGothic"/>
                <a:cs typeface="Gill Sans"/>
              </a:rPr>
              <a:t>Komelia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en-US" sz="1300" dirty="0" err="1" smtClean="0">
                <a:latin typeface="Gill Sans"/>
                <a:ea typeface="MS PGothic"/>
                <a:cs typeface="Gill Sans"/>
              </a:rPr>
              <a:t>O’Kim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:  Professor, 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Montgomery 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College – Topic:  </a:t>
            </a:r>
            <a:r>
              <a:rPr lang="en-US" altLang="ja-JP" sz="1300" dirty="0" smtClean="0">
                <a:latin typeface="Gill Sans"/>
                <a:ea typeface="MS PGothic"/>
                <a:cs typeface="Gill Sans"/>
              </a:rPr>
              <a:t>Collecting Art</a:t>
            </a:r>
          </a:p>
          <a:p>
            <a:pPr lvl="1" eaLnBrk="1" hangingPunct="1">
              <a:buFontTx/>
              <a:buChar char="-"/>
            </a:pP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Sue </a:t>
            </a:r>
            <a:r>
              <a:rPr lang="en-US" altLang="en-US" sz="1300" dirty="0" err="1" smtClean="0">
                <a:latin typeface="Gill Sans"/>
                <a:ea typeface="MS PGothic"/>
                <a:cs typeface="Gill Sans"/>
              </a:rPr>
              <a:t>Vittas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-Shin:  </a:t>
            </a:r>
            <a:r>
              <a:rPr lang="en-US" sz="1300" dirty="0" smtClean="0">
                <a:latin typeface="Gill Sans"/>
                <a:ea typeface="MS PGothic"/>
                <a:cs typeface="Gill Sans"/>
              </a:rPr>
              <a:t>IT Team Leader, IMF – Topic:  International Protocols and Etiquette for Women, and their importance in soft skills for successful career</a:t>
            </a:r>
            <a:r>
              <a:rPr lang="en-US" altLang="ja-JP" sz="1300" dirty="0" smtClean="0">
                <a:latin typeface="Gill Sans"/>
                <a:ea typeface="MS PGothic"/>
                <a:cs typeface="Gill Sans"/>
              </a:rPr>
              <a:t>.</a:t>
            </a:r>
          </a:p>
          <a:p>
            <a:pPr lvl="1" eaLnBrk="1" hangingPunct="1">
              <a:buFontTx/>
              <a:buChar char="-"/>
            </a:pPr>
            <a:r>
              <a:rPr lang="en-US" altLang="en-US" sz="1300" dirty="0" err="1" smtClean="0">
                <a:latin typeface="Gill Sans"/>
                <a:ea typeface="MS PGothic"/>
                <a:cs typeface="Gill Sans"/>
              </a:rPr>
              <a:t>Myong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 Ho Nam:  Medical Director, Clinical Laboratory Services at </a:t>
            </a:r>
            <a:r>
              <a:rPr lang="en-US" altLang="en-US" sz="1300" dirty="0" err="1" smtClean="0">
                <a:latin typeface="Gill Sans"/>
                <a:ea typeface="MS PGothic"/>
                <a:cs typeface="Gill Sans"/>
              </a:rPr>
              <a:t>Inova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en-US" sz="1300" dirty="0" err="1" smtClean="0">
                <a:latin typeface="Gill Sans"/>
                <a:ea typeface="MS PGothic"/>
                <a:cs typeface="Gill Sans"/>
              </a:rPr>
              <a:t>Fiarfax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altLang="en-US" sz="1300" dirty="0" smtClean="0">
                <a:latin typeface="Gill Sans"/>
                <a:ea typeface="MS PGothic"/>
                <a:cs typeface="Gill Sans"/>
              </a:rPr>
              <a:t>Hospital – Topic:  Women’s Health issues:  Importance of regular check up and </a:t>
            </a:r>
            <a:r>
              <a:rPr lang="en-US" altLang="ja-JP" sz="1300" dirty="0" smtClean="0">
                <a:latin typeface="Gill Sans"/>
                <a:ea typeface="MS PGothic"/>
                <a:cs typeface="Gill Sans"/>
              </a:rPr>
              <a:t>7 early signs of cancer and preventive measures as well as management of Women’s health problems.</a:t>
            </a:r>
            <a:endParaRPr lang="en-US" sz="1300" dirty="0" smtClean="0">
              <a:latin typeface="Gill Sans"/>
              <a:ea typeface="MS PGothic"/>
              <a:cs typeface="Gill Sans"/>
            </a:endParaRPr>
          </a:p>
        </p:txBody>
      </p:sp>
      <p:pic>
        <p:nvPicPr>
          <p:cNvPr id="17411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8434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2010 Dec Art 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2697163"/>
            <a:ext cx="38274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2010 Dec Art 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5" y="2608263"/>
            <a:ext cx="404653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ko-KR" altLang="en-US" sz="1500" dirty="0" smtClean="0">
                <a:latin typeface="Gill Sans"/>
                <a:ea typeface="MS PGothic"/>
                <a:cs typeface="Gill Sans"/>
              </a:rPr>
              <a:t>[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Reports on January – August. 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2011 Activities</a:t>
            </a:r>
            <a:r>
              <a:rPr lang="ko-KR" altLang="en-US" sz="1500" dirty="0" smtClean="0">
                <a:latin typeface="Gill Sans"/>
                <a:ea typeface="MS PGothic"/>
                <a:cs typeface="Gill Sans"/>
              </a:rPr>
              <a:t>]</a:t>
            </a:r>
            <a:endParaRPr lang="en-US" altLang="ko-KR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1800" dirty="0" smtClean="0">
                <a:latin typeface="Gill Sans"/>
                <a:ea typeface="MS PGothic"/>
                <a:cs typeface="Gill Sans"/>
              </a:rPr>
              <a:t>Program Title: Dinner Reception for the Washington-Metropolitan Area’s Korean-American Women Leaders with the Minister of Korean Ministry of Gender Equality and Family </a:t>
            </a:r>
          </a:p>
          <a:p>
            <a:pPr eaLnBrk="1" hangingPunct="1">
              <a:buFont typeface="Wingdings" pitchFamily="2" charset="2"/>
              <a:buNone/>
            </a:pP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1500" b="1" dirty="0" smtClean="0">
                <a:latin typeface="Gill Sans"/>
                <a:ea typeface="MS PGothic"/>
                <a:cs typeface="Gill Sans"/>
              </a:rPr>
              <a:t>Purpose:</a:t>
            </a: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  To promote the active interaction and collaboration between the Korean Ministry of Gender Equality and Family and the Washington DC area’s Korean-American Women.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1500" b="1" dirty="0" smtClean="0">
                <a:latin typeface="Gill Sans"/>
                <a:ea typeface="MS PGothic"/>
                <a:cs typeface="Gill Sans"/>
              </a:rPr>
              <a:t>Date: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 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February 25, 2011</a:t>
            </a:r>
            <a:endParaRPr lang="en-US" sz="1500" dirty="0" smtClean="0">
              <a:latin typeface="Gill Sans"/>
              <a:ea typeface="MS PGothic"/>
              <a:cs typeface="Gill Sans"/>
            </a:endParaRPr>
          </a:p>
          <a:p>
            <a:pPr eaLnBrk="1" hangingPunct="1"/>
            <a:endParaRPr lang="en-US" dirty="0" smtClean="0">
              <a:latin typeface="Gill Sans"/>
              <a:ea typeface="MS PGothic"/>
              <a:cs typeface="Gill Sans"/>
            </a:endParaRPr>
          </a:p>
        </p:txBody>
      </p:sp>
      <p:pic>
        <p:nvPicPr>
          <p:cNvPr id="19459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20482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SC0857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2378075"/>
            <a:ext cx="422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KOWIN TOT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075" y="2378075"/>
            <a:ext cx="422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ko-KR" altLang="en-US" sz="1500" dirty="0" smtClean="0">
                <a:latin typeface="Gill Sans"/>
                <a:ea typeface="MS PGothic"/>
                <a:cs typeface="Gill Sans"/>
              </a:rPr>
              <a:t>[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Reports on September, 2010 – August, 2011Activities</a:t>
            </a:r>
            <a:r>
              <a:rPr lang="ko-KR" altLang="en-US" sz="1500" dirty="0" smtClean="0">
                <a:latin typeface="Gill Sans"/>
                <a:ea typeface="MS PGothic"/>
                <a:cs typeface="Gill Sans"/>
              </a:rPr>
              <a:t>]</a:t>
            </a:r>
            <a:endParaRPr lang="en-US" altLang="ko-KR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altLang="ko-KR" sz="1800" b="1" dirty="0" smtClean="0">
                <a:latin typeface="Gill Sans"/>
                <a:ea typeface="MS PGothic"/>
                <a:cs typeface="Gill Sans"/>
              </a:rPr>
              <a:t>	Meetings: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  </a:t>
            </a:r>
            <a:r>
              <a:rPr lang="en-US" altLang="ko-KR" sz="1600" b="1" dirty="0" smtClean="0">
                <a:latin typeface="Gill Sans"/>
                <a:ea typeface="MS PGothic"/>
                <a:cs typeface="Gill Sans"/>
              </a:rPr>
              <a:t>Quarterly regular membership meetings, Annual Executive Committee meeting, Monthly/On-demand Committee meetings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Reporting on the previous quarter activities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Networking and Educational Seminar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Planning and delegating for the future activities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Held in September, 2010; March &amp; July, 2011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sz="1500" dirty="0" smtClean="0">
              <a:latin typeface="Gill Sans"/>
              <a:ea typeface="MS PGothic"/>
              <a:cs typeface="Gill Sans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	</a:t>
            </a:r>
            <a:r>
              <a:rPr lang="en-US" altLang="ko-KR" sz="1800" b="1" dirty="0" smtClean="0">
                <a:latin typeface="Gill Sans"/>
                <a:ea typeface="MS PGothic"/>
                <a:cs typeface="Gill Sans"/>
              </a:rPr>
              <a:t>Fundraising Art Show</a:t>
            </a:r>
            <a:r>
              <a:rPr lang="en-US" altLang="ko-KR" sz="1800" dirty="0" smtClean="0">
                <a:latin typeface="Gill Sans"/>
                <a:ea typeface="MS PGothic"/>
                <a:cs typeface="Gill Sans"/>
              </a:rPr>
              <a:t>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200" dirty="0" smtClean="0">
                <a:latin typeface="Gill Sans"/>
                <a:ea typeface="MS PGothic"/>
                <a:cs typeface="Gill Sans"/>
              </a:rPr>
              <a:t>In collaboration with Washington Area’s Artists and MK Gallery, three Art Shows were held.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1500" dirty="0" smtClean="0">
                <a:latin typeface="Gill Sans"/>
                <a:ea typeface="MS PGothic"/>
                <a:cs typeface="Gill Sans"/>
              </a:rPr>
              <a:t>December, 2010; </a:t>
            </a:r>
            <a:r>
              <a:rPr lang="en-US" altLang="ko-KR" sz="1500" dirty="0" smtClean="0">
                <a:latin typeface="Gill Sans"/>
                <a:ea typeface="MS PGothic"/>
                <a:cs typeface="Gill Sans"/>
              </a:rPr>
              <a:t>April-May, 2011; July,</a:t>
            </a:r>
            <a:r>
              <a:rPr lang="en-US" sz="1500" dirty="0" smtClean="0">
                <a:latin typeface="Gill Sans"/>
                <a:ea typeface="MS PGothic"/>
                <a:cs typeface="Gill Sans"/>
              </a:rPr>
              <a:t> 2011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500" dirty="0" smtClean="0">
                <a:latin typeface="Gill Sans"/>
                <a:ea typeface="MS PGothic"/>
                <a:cs typeface="Gill Sans"/>
              </a:rPr>
              <a:t>Profits will be used for the KOWIN DC Fellowship Program and the Next Generation Leadership Mentoring Seminar.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500" dirty="0" smtClean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ko-KR" sz="1800" b="1" dirty="0">
                <a:solidFill>
                  <a:schemeClr val="tx1"/>
                </a:solidFill>
                <a:latin typeface="Gill Sans"/>
                <a:ea typeface="MS PGothic"/>
                <a:cs typeface="Gill Sans"/>
              </a:rPr>
              <a:t>Publication of KOWIN DC Newsletter and Launching of Website </a:t>
            </a:r>
          </a:p>
          <a:p>
            <a:pPr eaLnBrk="1" hangingPunct="1"/>
            <a:endParaRPr lang="en-US" b="1" dirty="0" smtClean="0">
              <a:latin typeface="Gill Sans"/>
              <a:ea typeface="MS PGothic"/>
              <a:cs typeface="Gill Sans"/>
            </a:endParaRPr>
          </a:p>
        </p:txBody>
      </p:sp>
      <p:pic>
        <p:nvPicPr>
          <p:cNvPr id="21507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22530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2010 Sep Meeting 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4325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2010 Sep Meeting 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800" y="2854325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380</TotalTime>
  <Words>519</Words>
  <Application>Microsoft Macintosh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KOWIN Eastern Region WASHINGTON D.C.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JHU SAIS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KOWIN US EASTERN REGION WASHINGTON D.C. CHAPTER</dc:title>
  <dc:creator>Thelma Choi</dc:creator>
  <cp:lastModifiedBy>Erika Shin</cp:lastModifiedBy>
  <cp:revision>47</cp:revision>
  <dcterms:created xsi:type="dcterms:W3CDTF">2011-08-02T23:32:25Z</dcterms:created>
  <dcterms:modified xsi:type="dcterms:W3CDTF">2011-10-31T10:46:17Z</dcterms:modified>
</cp:coreProperties>
</file>